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howGuides="1">
      <p:cViewPr varScale="1">
        <p:scale>
          <a:sx n="61" d="100"/>
          <a:sy n="61" d="100"/>
        </p:scale>
        <p:origin x="-1012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2277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123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877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848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53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9605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1497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2197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9309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766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7519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8323B-9597-452E-9F42-B7A8A23872AE}" type="datetimeFigureOut">
              <a:rPr lang="he-IL" smtClean="0"/>
              <a:t>י'/אב/תשפ"ד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FFCC2-616F-4C29-B716-7178FF97E2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282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09788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38154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smtClean="0"/>
              <a:t>. </a:t>
            </a:r>
            <a:r>
              <a:rPr lang="en-US" sz="2200" b="1" dirty="0"/>
              <a:t>Adsorption of DOM from Sea of Galilee Lake by granulated composites vs. GAC columns: Pilot scale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700" b="1" dirty="0" smtClean="0">
                <a:solidFill>
                  <a:srgbClr val="002060"/>
                </a:solidFill>
              </a:rPr>
              <a:t/>
            </a:r>
            <a:br>
              <a:rPr lang="en-US" sz="2700" b="1" dirty="0" smtClean="0">
                <a:solidFill>
                  <a:srgbClr val="002060"/>
                </a:solidFill>
              </a:rPr>
            </a:br>
            <a:endParaRPr lang="he-IL" sz="34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5" y="5971178"/>
            <a:ext cx="921028" cy="82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תמונה 3" descr="מקורות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971178"/>
            <a:ext cx="1475656" cy="75904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87" y="1869423"/>
            <a:ext cx="4214842" cy="43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חץ ימינה 6"/>
          <p:cNvSpPr/>
          <p:nvPr/>
        </p:nvSpPr>
        <p:spPr>
          <a:xfrm flipH="1">
            <a:off x="5566013" y="3344603"/>
            <a:ext cx="1155245" cy="279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מלבן 7"/>
          <p:cNvSpPr/>
          <p:nvPr/>
        </p:nvSpPr>
        <p:spPr>
          <a:xfrm>
            <a:off x="934861" y="3232555"/>
            <a:ext cx="4334121" cy="504056"/>
          </a:xfrm>
          <a:prstGeom prst="rect">
            <a:avLst/>
          </a:prstGeom>
          <a:noFill/>
          <a:ln w="412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מלבן 11"/>
          <p:cNvSpPr/>
          <p:nvPr/>
        </p:nvSpPr>
        <p:spPr>
          <a:xfrm rot="5400000">
            <a:off x="3091602" y="4815521"/>
            <a:ext cx="1260874" cy="504056"/>
          </a:xfrm>
          <a:prstGeom prst="rect">
            <a:avLst/>
          </a:prstGeom>
          <a:noFill/>
          <a:ln w="412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חץ ימינה 14"/>
          <p:cNvSpPr/>
          <p:nvPr/>
        </p:nvSpPr>
        <p:spPr>
          <a:xfrm flipH="1">
            <a:off x="5268983" y="5000636"/>
            <a:ext cx="1749304" cy="3736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52736"/>
            <a:ext cx="1337485" cy="9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3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</Words>
  <Application>Microsoft Office PowerPoint</Application>
  <PresentationFormat>‫הצגה על המסך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3" baseType="lpstr">
      <vt:lpstr>ערכת נושא Office</vt:lpstr>
      <vt:lpstr>מצגת של PowerPoint</vt:lpstr>
      <vt:lpstr>. Adsorption of DOM from Sea of Galilee Lake by granulated composites vs. GAC columns: Pilot scale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מריו קומל</dc:creator>
  <cp:lastModifiedBy>מריו קומל</cp:lastModifiedBy>
  <cp:revision>1</cp:revision>
  <dcterms:created xsi:type="dcterms:W3CDTF">2024-08-14T07:05:26Z</dcterms:created>
  <dcterms:modified xsi:type="dcterms:W3CDTF">2024-08-14T07:11:44Z</dcterms:modified>
</cp:coreProperties>
</file>