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77" autoAdjust="0"/>
    <p:restoredTop sz="94660"/>
  </p:normalViewPr>
  <p:slideViewPr>
    <p:cSldViewPr snapToGrid="0">
      <p:cViewPr varScale="1">
        <p:scale>
          <a:sx n="97" d="100"/>
          <a:sy n="97" d="100"/>
        </p:scale>
        <p:origin x="102" y="1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0BC73C-3E08-DCED-6855-14EDC2379B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72CE6D8-BD25-D232-6FE6-703AC0BE3B0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165E606-33A4-C189-DACC-356DB98CFF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119BF6-3751-4926-BF6E-3756A0BD709D}" type="datetimeFigureOut">
              <a:rPr lang="en-US" smtClean="0"/>
              <a:t>2/16/2024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6D2DE2B-7D13-1F49-AB16-A9FC136700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5FA90B8-763C-7E35-9003-1A6E92DF77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3038E4-4B1A-479C-99D3-81EE8064B7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9808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717DDB-B402-9869-7136-B920B058F7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0636499-BEEA-950F-E75A-C902C6665FC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D4518FE-84C1-B301-3C18-0987445D49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119BF6-3751-4926-BF6E-3756A0BD709D}" type="datetimeFigureOut">
              <a:rPr lang="en-US" smtClean="0"/>
              <a:t>2/16/2024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4FE274D-B4C6-8C18-9D2A-69FD09D566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E2FECCC-FF81-6F6E-5E31-E638DB6146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3038E4-4B1A-479C-99D3-81EE8064B7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59614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2A38F3D-D708-93E0-1780-E382640022A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3D5E1F0-54D5-F444-04A2-111C3594DC6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92208EA-AE0D-8332-BA94-DE7F863FEF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119BF6-3751-4926-BF6E-3756A0BD709D}" type="datetimeFigureOut">
              <a:rPr lang="en-US" smtClean="0"/>
              <a:t>2/16/2024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B0BAD09-A1B7-C2B4-6E38-B1EB0F8A69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8AD3494-1C7D-19C0-B5D4-322CBC95A1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3038E4-4B1A-479C-99D3-81EE8064B7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9735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55849E-13D1-044E-300D-D36CA90BAC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BA934D-5BEC-C4B0-FBA8-F2267C208D7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40B7A53-C68A-CAA4-7969-8B4B71C007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119BF6-3751-4926-BF6E-3756A0BD709D}" type="datetimeFigureOut">
              <a:rPr lang="en-US" smtClean="0"/>
              <a:t>2/16/2024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56D61BD-04BE-47E2-AEFB-501A472C0D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EBC0171-80B7-DCEE-8276-3C370F5428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3038E4-4B1A-479C-99D3-81EE8064B7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88224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E22FDF-1BB8-301B-8A14-1D65F6C9D8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97FE1FA-F590-836D-EDA3-19657883DC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983BD8D-52CF-44BD-DBB3-9A1B249F71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119BF6-3751-4926-BF6E-3756A0BD709D}" type="datetimeFigureOut">
              <a:rPr lang="en-US" smtClean="0"/>
              <a:t>2/16/2024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14E4206-D3B0-9DD4-B22D-CF74BDFAFB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C4D370E-04D6-F953-7186-C5A1FD80CC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3038E4-4B1A-479C-99D3-81EE8064B7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99947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FF0E3B-4DC2-5CD1-DD29-1EC7B54AB6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F5531C-108C-1195-69D7-A9AE160719A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2EBFB8F-D4CE-DB77-2994-78ECAFD1C6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243FE2B-8B6C-8466-0D95-CAB4711E58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119BF6-3751-4926-BF6E-3756A0BD709D}" type="datetimeFigureOut">
              <a:rPr lang="en-US" smtClean="0"/>
              <a:t>2/16/2024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EE30BEC-7AA4-137E-D89F-19F56F450F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CE265A9-2143-2DB6-2E8B-40F1F25F10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3038E4-4B1A-479C-99D3-81EE8064B7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1785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C6F594-7009-BB72-DB6C-3DD5C3DFB7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C5F0D2B-CD70-EB83-7D36-81A22988CB6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AC82D31-7749-EA27-DE4F-ABF14E935FC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1C7569C-A72E-6A5B-B667-E4FA1676F0E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CBEAD2C-E200-50D5-BED3-57DAA5EAC36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4B35993-DB35-B66A-85CB-88DA2DD134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119BF6-3751-4926-BF6E-3756A0BD709D}" type="datetimeFigureOut">
              <a:rPr lang="en-US" smtClean="0"/>
              <a:t>2/16/2024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FC6C986-2849-D582-20ED-8B4F59CC3D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518AA15-5F39-5263-8277-7BDDAEB354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3038E4-4B1A-479C-99D3-81EE8064B7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88564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A35C8C-7978-C608-D19B-394F227E5F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68AB401-6E59-F1F0-A9D5-0BE86BEC02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119BF6-3751-4926-BF6E-3756A0BD709D}" type="datetimeFigureOut">
              <a:rPr lang="en-US" smtClean="0"/>
              <a:t>2/16/2024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63C213-7088-6676-833C-1402EBD677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BD02180-0546-1069-C418-C585D8B1F2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3038E4-4B1A-479C-99D3-81EE8064B7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86419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595A35B-46CF-5367-A2B5-F356229E7F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119BF6-3751-4926-BF6E-3756A0BD709D}" type="datetimeFigureOut">
              <a:rPr lang="en-US" smtClean="0"/>
              <a:t>2/16/2024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84551AE-DAAD-D42C-A25D-969E24F6BE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45B8D86-ABCC-20E0-C46D-5DF8950ED8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3038E4-4B1A-479C-99D3-81EE8064B7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33651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82DA76-3770-59EF-A122-9F64F98706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D4E5BF-B76E-D31F-06B9-E228F5DF39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850EFAF-B944-BE90-3D70-EEFE5AC1B5B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9541A9B-E002-ABBF-10E9-0A2A55A035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119BF6-3751-4926-BF6E-3756A0BD709D}" type="datetimeFigureOut">
              <a:rPr lang="en-US" smtClean="0"/>
              <a:t>2/16/2024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EAFCCD5-B491-611A-EC2E-5B45989B70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5DCDD86-7BF8-609D-FB8F-D0CE768C00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3038E4-4B1A-479C-99D3-81EE8064B7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06330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3F8AD0-539F-EA4E-7E16-8CF796088F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8C4942A-CBDE-787B-07DB-A32ECC7B631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4413A38-6C86-532D-EA76-23899246263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A684CF-29EA-0E39-8FFD-F0A9E74692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119BF6-3751-4926-BF6E-3756A0BD709D}" type="datetimeFigureOut">
              <a:rPr lang="en-US" smtClean="0"/>
              <a:t>2/16/2024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2B4C540-BE92-B2ED-FA6A-0B74DC0FED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EE62293-C50A-D41E-5BD6-2E14BE1FA3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3038E4-4B1A-479C-99D3-81EE8064B7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35313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DA7AC17-AA20-1E8C-1852-888D923F12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45A603B-2DFA-35C4-8C11-057F235BF68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C55480F-F8D3-0686-9027-C9D3CEFC4F9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0119BF6-3751-4926-BF6E-3756A0BD709D}" type="datetimeFigureOut">
              <a:rPr lang="en-US" smtClean="0"/>
              <a:t>2/16/2024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406222C-FC66-B69E-4D6C-B21A62F5CF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D3EE638-D2A9-7EE0-6DB2-F307A7977E7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13038E4-4B1A-479C-99D3-81EE8064B7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65125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creen Recording 4">
            <a:hlinkClick r:id="" action="ppaction://media"/>
            <a:extLst>
              <a:ext uri="{FF2B5EF4-FFF2-40B4-BE49-F238E27FC236}">
                <a16:creationId xmlns:a16="http://schemas.microsoft.com/office/drawing/2014/main" id="{39424542-2DD0-6AC7-D1C0-91FE081554A1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617788" y="0"/>
            <a:ext cx="695483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25504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7492"/>
    </mc:Choice>
    <mc:Fallback>
      <p:transition spd="slow" advTm="5749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781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Widescreen</PresentationFormat>
  <Paragraphs>0</Paragraphs>
  <Slides>1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Aptos</vt:lpstr>
      <vt:lpstr>Aptos Display</vt:lpstr>
      <vt:lpstr>Arial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Rudy Luck</dc:creator>
  <cp:lastModifiedBy>Rudy Luck</cp:lastModifiedBy>
  <cp:revision>1</cp:revision>
  <dcterms:created xsi:type="dcterms:W3CDTF">2024-02-16T22:23:06Z</dcterms:created>
  <dcterms:modified xsi:type="dcterms:W3CDTF">2024-02-16T22:33:20Z</dcterms:modified>
</cp:coreProperties>
</file>